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191" autoAdjust="0"/>
    <p:restoredTop sz="94660"/>
  </p:normalViewPr>
  <p:slideViewPr>
    <p:cSldViewPr>
      <p:cViewPr varScale="1">
        <p:scale>
          <a:sx n="64" d="100"/>
          <a:sy n="64" d="100"/>
        </p:scale>
        <p:origin x="-102" y="-2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olo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28" name="Segnaposto data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2FCD8-64A7-4A4A-8E4E-A078FEC117CD}" type="datetimeFigureOut">
              <a:rPr lang="it-IT" smtClean="0"/>
              <a:pPr/>
              <a:t>21/11/2013</a:t>
            </a:fld>
            <a:endParaRPr lang="it-IT"/>
          </a:p>
        </p:txBody>
      </p:sp>
      <p:sp>
        <p:nvSpPr>
          <p:cNvPr id="17" name="Segnaposto piè di pagina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29" name="Segnaposto numero diapositiva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B7D9A-7FF9-4B23-845A-52754D959202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9" name="Sottotitolo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2FCD8-64A7-4A4A-8E4E-A078FEC117CD}" type="datetimeFigureOut">
              <a:rPr lang="it-IT" smtClean="0"/>
              <a:pPr/>
              <a:t>21/11/2013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B7D9A-7FF9-4B23-845A-52754D95920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2FCD8-64A7-4A4A-8E4E-A078FEC117CD}" type="datetimeFigureOut">
              <a:rPr lang="it-IT" smtClean="0"/>
              <a:pPr/>
              <a:t>21/11/2013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B7D9A-7FF9-4B23-845A-52754D95920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2FCD8-64A7-4A4A-8E4E-A078FEC117CD}" type="datetimeFigureOut">
              <a:rPr lang="it-IT" smtClean="0"/>
              <a:pPr/>
              <a:t>21/11/2013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B7D9A-7FF9-4B23-845A-52754D95920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2FCD8-64A7-4A4A-8E4E-A078FEC117CD}" type="datetimeFigureOut">
              <a:rPr lang="it-IT" smtClean="0"/>
              <a:pPr/>
              <a:t>21/11/2013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497B7D9A-7FF9-4B23-845A-52754D95920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2FCD8-64A7-4A4A-8E4E-A078FEC117CD}" type="datetimeFigureOut">
              <a:rPr lang="it-IT" smtClean="0"/>
              <a:pPr/>
              <a:t>21/11/2013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B7D9A-7FF9-4B23-845A-52754D95920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2FCD8-64A7-4A4A-8E4E-A078FEC117CD}" type="datetimeFigureOut">
              <a:rPr lang="it-IT" smtClean="0"/>
              <a:pPr/>
              <a:t>21/11/2013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B7D9A-7FF9-4B23-845A-52754D95920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2FCD8-64A7-4A4A-8E4E-A078FEC117CD}" type="datetimeFigureOut">
              <a:rPr lang="it-IT" smtClean="0"/>
              <a:pPr/>
              <a:t>21/11/2013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B7D9A-7FF9-4B23-845A-52754D95920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2FCD8-64A7-4A4A-8E4E-A078FEC117CD}" type="datetimeFigureOut">
              <a:rPr lang="it-IT" smtClean="0"/>
              <a:pPr/>
              <a:t>21/11/2013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B7D9A-7FF9-4B23-845A-52754D95920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2FCD8-64A7-4A4A-8E4E-A078FEC117CD}" type="datetimeFigureOut">
              <a:rPr lang="it-IT" smtClean="0"/>
              <a:pPr/>
              <a:t>21/11/2013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B7D9A-7FF9-4B23-845A-52754D95920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it-IT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Fare clic sull'icona per inserire un'immagine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2FCD8-64A7-4A4A-8E4E-A078FEC117CD}" type="datetimeFigureOut">
              <a:rPr lang="it-IT" smtClean="0"/>
              <a:pPr/>
              <a:t>21/11/2013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B7D9A-7FF9-4B23-845A-52754D95920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egnaposto titolo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3" name="Segnaposto testo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4" name="Segnaposto data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E2F2FCD8-64A7-4A4A-8E4E-A078FEC117CD}" type="datetimeFigureOut">
              <a:rPr lang="it-IT" smtClean="0"/>
              <a:pPr/>
              <a:t>21/11/2013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23" name="Segnaposto numero diapositiva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497B7D9A-7FF9-4B23-845A-52754D959202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http://ts3.mm.bing.net/th?id=H.4910372887791554&amp;pid=1.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428596" y="0"/>
            <a:ext cx="8229600" cy="1828800"/>
          </a:xfrm>
        </p:spPr>
        <p:txBody>
          <a:bodyPr/>
          <a:lstStyle/>
          <a:p>
            <a:r>
              <a:rPr lang="it-IT" dirty="0" smtClean="0">
                <a:solidFill>
                  <a:schemeClr val="bg1"/>
                </a:solidFill>
              </a:rPr>
              <a:t>Età giolittiana</a:t>
            </a:r>
            <a:endParaRPr lang="it-IT" dirty="0">
              <a:solidFill>
                <a:schemeClr val="bg1"/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57290" y="5105400"/>
            <a:ext cx="6400800" cy="1752600"/>
          </a:xfrm>
        </p:spPr>
        <p:txBody>
          <a:bodyPr/>
          <a:lstStyle/>
          <a:p>
            <a:r>
              <a:rPr lang="it-IT" b="1" dirty="0" smtClean="0">
                <a:solidFill>
                  <a:schemeClr val="bg1"/>
                </a:solidFill>
              </a:rPr>
              <a:t>1903-1914</a:t>
            </a:r>
            <a:endParaRPr lang="it-IT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://ts2.mm.bing.net/th?id=H.4760238027573729&amp;pid=1.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5400" dirty="0" smtClean="0">
                <a:solidFill>
                  <a:srgbClr val="FFFF00"/>
                </a:solidFill>
              </a:rPr>
              <a:t>L’inizio</a:t>
            </a:r>
            <a:endParaRPr lang="it-IT" sz="5400" dirty="0">
              <a:solidFill>
                <a:srgbClr val="FFFF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3600" b="1" dirty="0" smtClean="0">
                <a:solidFill>
                  <a:srgbClr val="FFFF00"/>
                </a:solidFill>
              </a:rPr>
              <a:t>29 luglio 1900: assassinio di re Umberto I da parte di Gaetano </a:t>
            </a:r>
            <a:r>
              <a:rPr lang="it-IT" sz="3600" b="1" dirty="0" err="1" smtClean="0">
                <a:solidFill>
                  <a:srgbClr val="FFFF00"/>
                </a:solidFill>
              </a:rPr>
              <a:t>Bresci</a:t>
            </a:r>
            <a:r>
              <a:rPr lang="it-IT" sz="3600" b="1" dirty="0" smtClean="0">
                <a:solidFill>
                  <a:srgbClr val="FFFF00"/>
                </a:solidFill>
              </a:rPr>
              <a:t>.</a:t>
            </a:r>
          </a:p>
          <a:p>
            <a:r>
              <a:rPr lang="it-IT" sz="3600" b="1" dirty="0" smtClean="0">
                <a:solidFill>
                  <a:srgbClr val="FFFF00"/>
                </a:solidFill>
              </a:rPr>
              <a:t>Sale al trono Vittorio  Emanuele III che affida il compito di formare il governo a </a:t>
            </a:r>
            <a:r>
              <a:rPr lang="it-IT" sz="3600" b="1" dirty="0" err="1" smtClean="0">
                <a:solidFill>
                  <a:srgbClr val="FFFF00"/>
                </a:solidFill>
              </a:rPr>
              <a:t>Zanardelli</a:t>
            </a:r>
            <a:r>
              <a:rPr lang="it-IT" sz="3600" b="1" dirty="0" smtClean="0">
                <a:solidFill>
                  <a:srgbClr val="FFFF00"/>
                </a:solidFill>
              </a:rPr>
              <a:t> che sceglie come ministro degli interni Giovanni Giolitti.</a:t>
            </a:r>
            <a:endParaRPr lang="it-IT" sz="36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/>
          <a:lstStyle/>
          <a:p>
            <a:r>
              <a:rPr lang="it-IT" dirty="0" smtClean="0"/>
              <a:t>Le riforme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0" y="1357298"/>
            <a:ext cx="9144000" cy="550070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t-IT" dirty="0" smtClean="0"/>
              <a:t>Giovanni Giolitti governa con l’appoggio dei liberali e dei cattolici portando il paese ad un grande sviluppo economico grazie a diverse riforme:</a:t>
            </a:r>
          </a:p>
          <a:p>
            <a:r>
              <a:rPr lang="it-IT" b="1" dirty="0" smtClean="0"/>
              <a:t>INDUSTRIALIZZAZIONE</a:t>
            </a:r>
            <a:r>
              <a:rPr lang="it-IT" dirty="0" smtClean="0"/>
              <a:t> al nord (aumentano le industrie tessili, idroelettriche ,metallurgiche ; si sviluppano industrie automobilistiche – FIAT e ALFA ROMEO-e aereonautica). SUD ARRETRATO e AGRICOLO (forte emigrazione verso USA).</a:t>
            </a:r>
          </a:p>
          <a:p>
            <a:pPr>
              <a:buNone/>
            </a:pPr>
            <a:r>
              <a:rPr lang="it-IT" dirty="0" smtClean="0"/>
              <a:t>GIOLITTI dice che l’ Italia è un paese che viaggia a due velocità(il nord corre il sud cammina!!!!).</a:t>
            </a:r>
          </a:p>
          <a:p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00034" y="214290"/>
            <a:ext cx="8229600" cy="342902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t-IT" dirty="0" smtClean="0"/>
              <a:t>Riforme sociali sostenute dal PARTITO SOCIALISTA (ci meno tensioni sociali):</a:t>
            </a:r>
          </a:p>
          <a:p>
            <a:r>
              <a:rPr lang="it-IT" dirty="0" smtClean="0"/>
              <a:t>riposo settimanale obbligatorio</a:t>
            </a:r>
          </a:p>
          <a:p>
            <a:r>
              <a:rPr lang="it-IT" dirty="0" smtClean="0"/>
              <a:t>assicurazione sugli infortuni in fabbrica </a:t>
            </a:r>
          </a:p>
          <a:p>
            <a:r>
              <a:rPr lang="it-IT" dirty="0" smtClean="0"/>
              <a:t>norme a tutela dei minori e delle donne</a:t>
            </a:r>
          </a:p>
          <a:p>
            <a:r>
              <a:rPr lang="it-IT" dirty="0" smtClean="0"/>
              <a:t>1912 suffragio universale maschile (21 anni ) elettorato da tre a otto milioni.</a:t>
            </a:r>
          </a:p>
        </p:txBody>
      </p:sp>
      <p:sp>
        <p:nvSpPr>
          <p:cNvPr id="4" name="CasellaDiTesto 3"/>
          <p:cNvSpPr txBox="1"/>
          <p:nvPr/>
        </p:nvSpPr>
        <p:spPr>
          <a:xfrm>
            <a:off x="571472" y="4071942"/>
            <a:ext cx="82868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GIOLITTI  affronta due gravi situazioni l’ eruzione del Vesuvio(1906)</a:t>
            </a:r>
          </a:p>
          <a:p>
            <a:r>
              <a:rPr lang="it-IT" dirty="0"/>
              <a:t>e</a:t>
            </a:r>
            <a:r>
              <a:rPr lang="it-IT" dirty="0" smtClean="0"/>
              <a:t> il terremoto di Messina (1908)</a:t>
            </a:r>
            <a:endParaRPr lang="it-IT" dirty="0"/>
          </a:p>
        </p:txBody>
      </p:sp>
      <p:pic>
        <p:nvPicPr>
          <p:cNvPr id="3074" name="Picture 2" descr="http://ts4.mm.bing.net/th?id=H.5019284623919403&amp;pid=1.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86500" y="4705350"/>
            <a:ext cx="2857500" cy="2152650"/>
          </a:xfrm>
          <a:prstGeom prst="rect">
            <a:avLst/>
          </a:prstGeom>
          <a:noFill/>
        </p:spPr>
      </p:pic>
      <p:pic>
        <p:nvPicPr>
          <p:cNvPr id="3076" name="Picture 4" descr="http://2.bp.blogspot.com/-GxQqT9B-x7A/TjlKNWujLWI/AAAAAAAAAHI/IhJwSwCXdDY/s1600/Terremoto_di_Messina%252C_190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614651"/>
            <a:ext cx="3000364" cy="22433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La guerra di Libia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51510" indent="-514350" algn="just"/>
            <a:r>
              <a:rPr lang="it-IT" dirty="0" smtClean="0"/>
              <a:t>Nel </a:t>
            </a:r>
            <a:r>
              <a:rPr lang="it-IT" dirty="0" smtClean="0"/>
              <a:t>1911 </a:t>
            </a:r>
            <a:r>
              <a:rPr lang="it-IT" dirty="0" smtClean="0"/>
              <a:t>l’Italia </a:t>
            </a:r>
            <a:r>
              <a:rPr lang="it-IT" dirty="0" smtClean="0"/>
              <a:t>dichiara guerra all’Impero ottomano e per la prima volta si usano mezzi aerei; la guerra termina </a:t>
            </a:r>
            <a:r>
              <a:rPr lang="it-IT" dirty="0" smtClean="0"/>
              <a:t>nel 1912 </a:t>
            </a:r>
            <a:r>
              <a:rPr lang="it-IT" dirty="0" smtClean="0"/>
              <a:t>con la conquista della Libia</a:t>
            </a:r>
            <a:r>
              <a:rPr lang="it-IT" dirty="0" smtClean="0"/>
              <a:t>.</a:t>
            </a:r>
            <a:endParaRPr lang="it-IT" dirty="0"/>
          </a:p>
        </p:txBody>
      </p:sp>
      <p:pic>
        <p:nvPicPr>
          <p:cNvPr id="2050" name="Picture 2" descr="http://ts4.mm.bing.net/th?id=H.4636830732648483&amp;pid=1.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04163" y="3429000"/>
            <a:ext cx="5639838" cy="321471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La fine del governo giolittiano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Giolitti si dimette nel 1914 prima dello scoppio del primo conflitto mondiale , viene sostituito da Antonio </a:t>
            </a:r>
            <a:r>
              <a:rPr lang="it-IT" dirty="0" err="1" smtClean="0"/>
              <a:t>Salandra</a:t>
            </a:r>
            <a:r>
              <a:rPr lang="it-IT" dirty="0" smtClean="0"/>
              <a:t> (più conservatore).</a:t>
            </a:r>
            <a:endParaRPr lang="it-IT" dirty="0"/>
          </a:p>
        </p:txBody>
      </p:sp>
      <p:pic>
        <p:nvPicPr>
          <p:cNvPr id="1026" name="Picture 2" descr="http://ts2.mm.bing.net/th?id=H.4794498951283773&amp;pid=1.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00364" y="2969603"/>
            <a:ext cx="3071834" cy="388839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tice">
  <a:themeElements>
    <a:clrScheme name="Vertice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Vertice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Vertice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115</TotalTime>
  <Words>244</Words>
  <Application>Microsoft Office PowerPoint</Application>
  <PresentationFormat>Presentazione su schermo (4:3)</PresentationFormat>
  <Paragraphs>20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7" baseType="lpstr">
      <vt:lpstr>Vertice</vt:lpstr>
      <vt:lpstr>Età giolittiana</vt:lpstr>
      <vt:lpstr>L’inizio</vt:lpstr>
      <vt:lpstr>Le riforme</vt:lpstr>
      <vt:lpstr>Diapositiva 4</vt:lpstr>
      <vt:lpstr>La guerra di Libia </vt:lpstr>
      <vt:lpstr>La fine del governo giolittiano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Giovanni Giolitti</dc:title>
  <dc:creator>Standard</dc:creator>
  <cp:lastModifiedBy>Standard</cp:lastModifiedBy>
  <cp:revision>17</cp:revision>
  <dcterms:created xsi:type="dcterms:W3CDTF">2013-11-20T09:26:37Z</dcterms:created>
  <dcterms:modified xsi:type="dcterms:W3CDTF">2013-11-21T07:34:44Z</dcterms:modified>
</cp:coreProperties>
</file>